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slideMasters/slideMaster63.xml" ContentType="application/vnd.openxmlformats-officedocument.presentationml.slideMaster+xml"/>
  <Override PartName="/ppt/slides/slide6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</p:sldIdLst>
  <p:notesMasterIdLst>
    <p:notesMasterId r:id="rId6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6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3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این ابزارها برای ترمیم، تغییر سبک و بهبود کیفیت تصاویر موجود مناسب‌اند.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&gt; ابزارهای Text→Video به سرعت در حال پیشرفت‌اند و برای آموزش، پرزنتیشن و تولید محتوای علمی بسیار مناسب شده‌اند.
---
![bg opacity:0.8](img/one-year-fall-scene.jpg)
به عنوان جزیی از موضوع، به نحوه ایجاد همین اسلایدها اشاره می شود
دسته بندی انواع مدلهای زبانی از نظر توانایی های مختلف
https://movieflow.ai/signup?inviteCode=ZCKDT14H
---
![bg opacity:0.8](img/one-year-winter-scene.jpg)
---
| | |
|:---:|:---:|
| ![](img/Trial-01-02.jpg) | ![](img/Trial-01-03.jpg) 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
&lt;iframe src="https://example.com"&gt;&lt;/iframe&gt;
---
&lt;iframe src="http://koaning.io/fluctuating-repetition.html" height="300px" width="100%" frameBorder="0"&gt;&lt;/iframe&gt;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63</Slides>
  <Notes>63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in the AI Age</dc:title>
  <dc:subject>PptxGenJS Presentation</dc:subject>
  <dc:creator>Mahmood Amintoosi</dc:creator>
  <cp:lastModifiedBy>Mahmood Amintoosi</cp:lastModifiedBy>
  <cp:revision>1</cp:revision>
  <dcterms:created xsi:type="dcterms:W3CDTF">2025-12-11T08:02:22Z</dcterms:created>
  <dcterms:modified xsi:type="dcterms:W3CDTF">2025-12-11T08:02:22Z</dcterms:modified>
</cp:coreProperties>
</file>